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9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467D"/>
    <a:srgbClr val="95CC7A"/>
    <a:srgbClr val="048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/>
    <p:restoredTop sz="96197"/>
  </p:normalViewPr>
  <p:slideViewPr>
    <p:cSldViewPr snapToGrid="0">
      <p:cViewPr varScale="1">
        <p:scale>
          <a:sx n="104" d="100"/>
          <a:sy n="104" d="100"/>
        </p:scale>
        <p:origin x="2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D9FDF-D878-E102-1610-DB3D5344C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6D72C5-2FF3-6936-4473-5FC32692B1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300BF-5077-BD17-66E1-CBF04EBA8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E2AAD-C977-FE35-E702-107D95B9F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680C5-EF33-D11D-32F9-F0DBC2118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9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267B1-3B9F-C141-5919-8FD57050A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2D6B9-A155-AF6E-1A3F-39D2E12744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42F2C-E526-746D-F48E-9872C29CD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5834F-0BF1-2787-3C7C-43B4EAE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190E8-2EC3-73EB-C866-67D5E126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1C92C3-AD82-5854-D1EF-08A18A8225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38193-45A6-9291-060E-224295AA0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45674-ACB5-B160-8E7F-6D491D3D5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C2281-D9B6-ACA0-E3AF-6C139604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E176E-192C-CE77-424C-A7C84B881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6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- Blue Background">
    <p:bg>
      <p:bgPr>
        <a:blipFill dpi="0" rotWithShape="1">
          <a:blip r:embed="rId2">
            <a:lum/>
          </a:blip>
          <a:srcRect/>
          <a:stretch>
            <a:fillRect l="-8000" t="-8000" r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6794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1828007" y="2076693"/>
            <a:ext cx="8535987" cy="627939"/>
          </a:xfrm>
        </p:spPr>
        <p:txBody>
          <a:bodyPr>
            <a:normAutofit/>
          </a:bodyPr>
          <a:lstStyle>
            <a:lvl1pPr marL="0" indent="0" algn="ctr">
              <a:buNone/>
              <a:defRPr sz="28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1754188" y="3051922"/>
            <a:ext cx="8683625" cy="1455738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defRPr sz="2800"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defRPr sz="2800"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defRPr sz="2800"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defRPr sz="2800"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5083215" y="2704632"/>
            <a:ext cx="2025570" cy="119131"/>
          </a:xfrm>
          <a:prstGeom prst="rect">
            <a:avLst/>
          </a:prstGeom>
          <a:solidFill>
            <a:srgbClr val="974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05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52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Tex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6023" y="36512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656024" y="1635973"/>
            <a:ext cx="10820189" cy="33878"/>
          </a:xfrm>
          <a:prstGeom prst="line">
            <a:avLst/>
          </a:prstGeom>
          <a:ln>
            <a:solidFill>
              <a:srgbClr val="0367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7858954" y="1589835"/>
            <a:ext cx="3617259" cy="92275"/>
          </a:xfrm>
          <a:prstGeom prst="rect">
            <a:avLst/>
          </a:prstGeom>
          <a:solidFill>
            <a:srgbClr val="0367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56022" y="1971675"/>
            <a:ext cx="10820015" cy="500063"/>
          </a:xfrm>
        </p:spPr>
        <p:txBody>
          <a:bodyPr/>
          <a:lstStyle>
            <a:lvl1pPr marL="0" indent="0">
              <a:buNone/>
              <a:defRPr b="1">
                <a:solidFill>
                  <a:schemeClr val="accent3"/>
                </a:solidFill>
              </a:defRPr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56021" y="2614613"/>
            <a:ext cx="10820015" cy="3771900"/>
          </a:xfrm>
        </p:spPr>
        <p:txBody>
          <a:bodyPr/>
          <a:lstStyle>
            <a:lvl1pPr>
              <a:buClr>
                <a:schemeClr val="accent3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07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D24DB-D20F-DF71-8898-7AEF9501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73CD3-CC84-C0EB-A50B-687C2BF2B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0DC0F-1B80-53E5-9308-9335C329A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8F3F6-CD1A-4592-D641-50FBA79EF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ED566-8ADF-D414-930F-62F5BB3AC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0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A30C8-3C91-56EE-69D3-FFBB6F93A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703C4B-F0F6-C35C-6CD7-293791FE2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967FB-C747-0701-C0F4-FAD6FF4A8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74BA0-D725-F1CE-9E29-DCDBE8A6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03961-98B2-2538-05BA-84D64ABB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9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35913-A143-E9DF-6614-44FDBB4B6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3D703-6AAB-4C31-A5A9-7FD5FD3AA7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E9ECD-DCB2-AFDD-F218-9D2659736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69090D-3A2E-26C9-C559-A4DEF778D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A7F27-01E2-54F6-0101-46065B424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81CCA-3F49-0CA4-E88A-2A1199B3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0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7057A-00F2-BB35-D2E3-2856D8EA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835EF-5875-9B2F-7740-879FFDEEA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84A401-325A-AF91-CF9A-A025DD554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46B04B-9FBF-4AB2-DD55-B1B576D46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45A33-FBC3-E409-72E1-6B055F857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D24F2A-C0A8-6CF7-2BC2-543EA3E96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16737B-279E-FC5E-AD3C-A24F87AC9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A64FE-2BD9-25EC-BE15-A6660F7EE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7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28D1A-26F9-0306-FC67-05B6289A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B7E423-E3D0-4515-34F9-94C0511C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A17FFE-3290-D919-78FB-CF9BF7A9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9A446-68B9-1A4A-70F7-3441DF49A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6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37431-EAB9-9A55-8CD8-344B7FC3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63B2-4FE1-A6A4-3148-14046F0EE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67BBFE-7FDF-F671-46DB-4364D65F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03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8EDD9-17E8-FC41-46E1-30D6E7562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5C745-C709-C802-9F10-96D5CCEB6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F4CF7-DD87-E2C4-AAFF-9B3D823CB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31076-B193-FA03-9F1A-B34996155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8218F-AAD2-5347-F0E3-A0605ACE2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D002A-AFD2-5FE1-6BED-529707886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3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6B3E8-9940-160E-498D-0989DACDF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859E1C-5BD5-B7BB-BE14-23955D43A7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C1CD1-2D89-1CF4-EF46-6E69055BE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854E5-B9EE-D5A8-0C95-153F58D25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1203A-C8D2-CC9D-2130-A178251E8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72B3BD-5F48-795C-48BD-B23DEAA43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2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EDB26-9E1B-0287-1FE9-8A8427D55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CCF1C-1950-ED4F-8F19-930DA0691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DAA68-220F-964C-156A-9152E8D6C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A1CA2-4711-9143-AD6E-F9CA92354C03}" type="datetimeFigureOut">
              <a:rPr lang="en-US" smtClean="0"/>
              <a:t>9/12/23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E90A9-FF00-4EAA-41D3-F49D4E568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BC992-F51B-0745-449C-85C57946D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079E4-D11E-5849-9DFA-C27524F19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4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113"/>
            <a:lum/>
          </a:blip>
          <a:srcRect/>
          <a:stretch>
            <a:fillRect l="-8000" t="-8000" r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54186" y="1101837"/>
            <a:ext cx="8450731" cy="1118198"/>
          </a:xfrm>
        </p:spPr>
        <p:txBody>
          <a:bodyPr>
            <a:normAutofit fontScale="25000" lnSpcReduction="20000"/>
          </a:bodyPr>
          <a:lstStyle/>
          <a:p>
            <a:r>
              <a:rPr lang="en-AU" sz="12800" dirty="0">
                <a:latin typeface="Calibri" pitchFamily="34" charset="0"/>
              </a:rPr>
              <a:t>UASC TOT </a:t>
            </a:r>
          </a:p>
          <a:p>
            <a:r>
              <a:rPr lang="en-AU" sz="12800" dirty="0">
                <a:latin typeface="Calibri" pitchFamily="34" charset="0"/>
              </a:rPr>
              <a:t>Module 3.6 – Day 3 Review </a:t>
            </a:r>
            <a:br>
              <a:rPr lang="en-AU" sz="11200" dirty="0">
                <a:latin typeface="Calibri" pitchFamily="34" charset="0"/>
              </a:rPr>
            </a:br>
            <a:endParaRPr lang="en-AU" sz="11200" dirty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4186" y="1553628"/>
            <a:ext cx="8683625" cy="969235"/>
          </a:xfrm>
        </p:spPr>
        <p:txBody>
          <a:bodyPr/>
          <a:lstStyle/>
          <a:p>
            <a:br>
              <a:rPr lang="en-AU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654210-4AC0-82A7-4889-81238FAD01D1}"/>
              </a:ext>
            </a:extLst>
          </p:cNvPr>
          <p:cNvSpPr txBox="1"/>
          <p:nvPr/>
        </p:nvSpPr>
        <p:spPr>
          <a:xfrm>
            <a:off x="3399620" y="3035405"/>
            <a:ext cx="609783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AU" sz="1800" b="0" i="1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By the end of the session participants will be able to:</a:t>
            </a:r>
            <a:br>
              <a:rPr lang="en-AU" sz="1800" b="0" i="1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n-AU" b="0" i="1" dirty="0">
              <a:solidFill>
                <a:schemeClr val="bg1"/>
              </a:solidFill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AU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Recall learning from Day 3</a:t>
            </a:r>
            <a:br>
              <a:rPr lang="en-AU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</a:br>
            <a:endParaRPr lang="en-AU" sz="1800" b="0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AU" sz="18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Identify three key individual learnings from Day 3</a:t>
            </a:r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4B71598-2872-71D8-1EA5-4039587D3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795" y="4738685"/>
            <a:ext cx="5890479" cy="223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8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92488" y="762223"/>
            <a:ext cx="10820015" cy="864096"/>
          </a:xfrm>
        </p:spPr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spcAft>
                <a:spcPct val="10000"/>
              </a:spcAft>
              <a:buNone/>
              <a:defRPr/>
            </a:pPr>
            <a:r>
              <a:rPr lang="en-US" sz="4600" b="1" dirty="0">
                <a:solidFill>
                  <a:srgbClr val="97467D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Three Significant Things</a:t>
            </a:r>
            <a:r>
              <a:rPr lang="en-US" sz="4600" dirty="0"/>
              <a:t>	</a:t>
            </a:r>
          </a:p>
          <a:p>
            <a:pPr marL="0" indent="0">
              <a:spcBef>
                <a:spcPct val="20000"/>
              </a:spcBef>
              <a:buNone/>
              <a:defRPr/>
            </a:pPr>
            <a:endParaRPr lang="en-US" dirty="0"/>
          </a:p>
          <a:p>
            <a:endParaRPr lang="en-GB" dirty="0"/>
          </a:p>
        </p:txBody>
      </p:sp>
      <p:pic>
        <p:nvPicPr>
          <p:cNvPr id="5" name="Graphic 6" descr="Help">
            <a:extLst>
              <a:ext uri="{FF2B5EF4-FFF2-40B4-BE49-F238E27FC236}">
                <a16:creationId xmlns:a16="http://schemas.microsoft.com/office/drawing/2014/main" id="{F282A753-5BCD-4AE5-BA1D-25C6869C43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2805" y="353884"/>
            <a:ext cx="1058938" cy="1058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63F31E-2683-42D9-793C-914F430168FC}"/>
              </a:ext>
            </a:extLst>
          </p:cNvPr>
          <p:cNvSpPr txBox="1"/>
          <p:nvPr/>
        </p:nvSpPr>
        <p:spPr>
          <a:xfrm>
            <a:off x="583894" y="1839816"/>
            <a:ext cx="11237205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600"/>
              </a:spcBef>
              <a:spcAft>
                <a:spcPts val="600"/>
              </a:spcAft>
            </a:pPr>
            <a:r>
              <a:rPr lang="en-AU" sz="280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Identify </a:t>
            </a:r>
            <a:r>
              <a:rPr lang="en-AU" sz="28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three significant things </a:t>
            </a:r>
            <a:r>
              <a:rPr lang="en-AU" sz="280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 learned on Day 3:</a:t>
            </a:r>
            <a:br>
              <a:rPr lang="en-AU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AU" sz="3000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3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400" dirty="0">
                <a:solidFill>
                  <a:srgbClr val="9746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a short summary of each of the three significant things. 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400" dirty="0">
                <a:solidFill>
                  <a:srgbClr val="95CC7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dot points or a paragraph.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400" dirty="0">
                <a:solidFill>
                  <a:srgbClr val="0489C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Try to summarise based on your recall rather than referring to a handout.</a:t>
            </a:r>
          </a:p>
          <a:p>
            <a:endParaRPr lang="en-GB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 30 mins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complete. </a:t>
            </a:r>
          </a:p>
          <a:p>
            <a:r>
              <a:rPr lang="en-GB" sz="2000" dirty="0">
                <a:latin typeface="+mn-lt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09550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96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 Neue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victoriafclancy@gmail.com</dc:creator>
  <cp:lastModifiedBy>Kyra Loat</cp:lastModifiedBy>
  <cp:revision>2</cp:revision>
  <dcterms:created xsi:type="dcterms:W3CDTF">2023-07-16T05:03:15Z</dcterms:created>
  <dcterms:modified xsi:type="dcterms:W3CDTF">2023-09-12T18:47:34Z</dcterms:modified>
</cp:coreProperties>
</file>